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60" r:id="rId2"/>
    <p:sldId id="264" r:id="rId3"/>
    <p:sldId id="265" r:id="rId4"/>
    <p:sldId id="266" r:id="rId5"/>
    <p:sldId id="276" r:id="rId6"/>
    <p:sldId id="277" r:id="rId7"/>
    <p:sldId id="268" r:id="rId8"/>
    <p:sldId id="269" r:id="rId9"/>
    <p:sldId id="27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2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2020/8/11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2020/8/11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二十二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建立身量（下）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en-US" altLang="zh-TW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CN" altLang="en-US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讲：团契份子</a:t>
            </a:r>
            <a:endParaRPr lang="zh-TW" altLang="zh-HK" sz="3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信的人都在一处，凡物公用。（徒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2:44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因基督的生命，让我们连在一起！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基督身量美团契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团契就是相交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生命分享从你始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团契生活的必要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分享基督的生命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团契教会生活要有从主来的使命感，包括传福音，被建立，去装备，学事奉。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8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是团契中坚份子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团契教会生活主要内容是什么？ （徒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41-47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7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你需要团契和教会吗？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团契教会生活可以给你带来什么？</a:t>
            </a: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你可以为团契教会生活带来什么？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思想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﹕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我在团契教会生活上有那些方面必须改进的？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658</TotalTime>
  <Words>216</Words>
  <Application>Microsoft Office PowerPoint</Application>
  <PresentationFormat>如螢幕大小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98</cp:revision>
  <dcterms:created xsi:type="dcterms:W3CDTF">2019-08-02T05:49:04Z</dcterms:created>
  <dcterms:modified xsi:type="dcterms:W3CDTF">2020-08-11T07:21:29Z</dcterms:modified>
</cp:coreProperties>
</file>