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4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讲：仰望耶稣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仰望为我们信心创始成终的耶稣。他因那摆在前面的喜乐，就轻看羞辱，忍受了十字架的苦难，便坐在神宝座的右边。（来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仰望耶稣，必不羞愧。 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不从今世风俗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么不可跟风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en-US" altLang="zh-TW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单一注视耶稣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静心聆听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佳偶的歌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https://www.hymnal.net/en/hymn/ts/343</a:t>
            </a:r>
            <a:r>
              <a:rPr lang="zh-CN" altLang="en-US" sz="3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</a:t>
            </a:r>
            <a:endParaRPr lang="en-US" altLang="zh-HK" sz="3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基督是至宝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认识主为至宝 （腓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3:7-16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门徒价值观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当以基督耶稣的⼼为⼼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我们的价值观信主后，到底有多少改变？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如何每天都操练仰望耶稣？是安静？是祷告？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你正在仰望耶稣吗？仰望祂的什么？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326</TotalTime>
  <Words>224</Words>
  <Application>Microsoft Office PowerPoint</Application>
  <PresentationFormat>如螢幕大小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SimSun</vt:lpstr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48</cp:revision>
  <dcterms:created xsi:type="dcterms:W3CDTF">2019-08-02T05:49:04Z</dcterms:created>
  <dcterms:modified xsi:type="dcterms:W3CDTF">2020-03-04T05:26:12Z</dcterms:modified>
</cp:coreProperties>
</file>