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4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6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2020/4/22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十四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基督徒的品格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讲：谦让人前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只是在你们中间，不是这样。你们中间，谁愿为大，就必作你们的用人。（可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10:43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门徒总是主前自觉，不过是无用的仆人。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“不甘落后” 的意义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“互相推搪” 的社会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“合作共赢” 的世界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“高升发财” 的笑话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“谁愿为大” ，就必作用人的卑微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7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谦让人前的人，且也反思在今天的世界，是个怎样的世界？“不甘落后”？“互相推搪”？“合作共赢”？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“谁是最大？”曾是门徒的争竞，是否也是我们的争竞？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你曾如何表示事奉中有的谦让？是合宜的吗？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456</TotalTime>
  <Words>224</Words>
  <Application>Microsoft Office PowerPoint</Application>
  <PresentationFormat>如螢幕大小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66</cp:revision>
  <dcterms:created xsi:type="dcterms:W3CDTF">2019-08-02T05:49:04Z</dcterms:created>
  <dcterms:modified xsi:type="dcterms:W3CDTF">2020-04-22T12:20:26Z</dcterms:modified>
</cp:coreProperties>
</file>